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7" r:id="rId5"/>
    <p:sldId id="261" r:id="rId6"/>
    <p:sldId id="260" r:id="rId7"/>
    <p:sldId id="26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34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09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603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524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108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894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003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460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959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624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688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60B00-095A-48C0-8C65-EF45307E35D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067E-9E67-4927-A6A9-2FA148D73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240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411760" y="1700808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Презентация изготовления  книжки по сказке  «Теремок»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1-младшая группа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2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67473" y="5789277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Воспитатели: 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                          Котова О.Н.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                          </a:t>
            </a:r>
            <a:r>
              <a:rPr lang="ru-RU" i="1" dirty="0" err="1" smtClean="0">
                <a:solidFill>
                  <a:srgbClr val="FFFF00"/>
                </a:solidFill>
              </a:rPr>
              <a:t>Матыцина</a:t>
            </a:r>
            <a:r>
              <a:rPr lang="ru-RU" i="1" dirty="0" smtClean="0">
                <a:solidFill>
                  <a:srgbClr val="FFFF00"/>
                </a:solidFill>
              </a:rPr>
              <a:t> М. В.</a:t>
            </a:r>
            <a:endParaRPr lang="ru-RU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00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9520" y="612844"/>
            <a:ext cx="5548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 : развитие творческих способностей детей через театрализованную </a:t>
            </a:r>
            <a:r>
              <a:rPr lang="ru-RU" sz="2400" dirty="0" smtClean="0"/>
              <a:t>деятельность</a:t>
            </a:r>
            <a:endParaRPr lang="ru-RU" sz="2400" dirty="0" smtClean="0"/>
          </a:p>
          <a:p>
            <a:r>
              <a:rPr lang="ru-RU" sz="2400" dirty="0" smtClean="0"/>
              <a:t>Задачи:</a:t>
            </a:r>
          </a:p>
          <a:p>
            <a:r>
              <a:rPr lang="ru-RU" sz="2400" dirty="0" smtClean="0"/>
              <a:t>• побуждать </a:t>
            </a:r>
            <a:r>
              <a:rPr lang="ru-RU" sz="2400" dirty="0" smtClean="0"/>
              <a:t>интерес детей </a:t>
            </a:r>
            <a:r>
              <a:rPr lang="ru-RU" sz="2400" dirty="0" smtClean="0"/>
              <a:t>к предлагаемой деятельности;</a:t>
            </a:r>
          </a:p>
          <a:p>
            <a:r>
              <a:rPr lang="ru-RU" sz="2400" dirty="0" smtClean="0"/>
              <a:t>• привлекать детей к совместной театрализованной деятельности;</a:t>
            </a:r>
          </a:p>
          <a:p>
            <a:r>
              <a:rPr lang="ru-RU" sz="2400" dirty="0" smtClean="0"/>
              <a:t>• развивать речь, воображение и мышление;</a:t>
            </a:r>
          </a:p>
          <a:p>
            <a:r>
              <a:rPr lang="ru-RU" sz="2400" dirty="0" smtClean="0"/>
              <a:t>• помогать робким и застенчивым детям включаться в театрализованную игру;</a:t>
            </a:r>
          </a:p>
        </p:txBody>
      </p:sp>
    </p:spTree>
    <p:extLst>
      <p:ext uri="{BB962C8B-B14F-4D97-AF65-F5344CB8AC3E}">
        <p14:creationId xmlns="" xmlns:p14="http://schemas.microsoft.com/office/powerpoint/2010/main" val="205660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1475656" y="660011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Предварительная Работа: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1. Чтение сказки </a:t>
            </a:r>
            <a:r>
              <a:rPr lang="ru-RU" sz="2000" b="1" i="1" dirty="0" smtClean="0">
                <a:solidFill>
                  <a:srgbClr val="C00000"/>
                </a:solidFill>
              </a:rPr>
              <a:t>«Теремок</a:t>
            </a:r>
            <a:r>
              <a:rPr lang="ru-RU" sz="2000" b="1" i="1" dirty="0" smtClean="0">
                <a:solidFill>
                  <a:srgbClr val="C00000"/>
                </a:solidFill>
              </a:rPr>
              <a:t>»;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2. Рассматривание иллюстраций к сказке;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3. Просмотр мультфильма </a:t>
            </a:r>
            <a:r>
              <a:rPr lang="ru-RU" sz="2000" b="1" i="1" dirty="0" smtClean="0">
                <a:solidFill>
                  <a:srgbClr val="C00000"/>
                </a:solidFill>
              </a:rPr>
              <a:t>«Теремок</a:t>
            </a:r>
            <a:r>
              <a:rPr lang="ru-RU" sz="2000" b="1" i="1" dirty="0" smtClean="0">
                <a:solidFill>
                  <a:srgbClr val="C00000"/>
                </a:solidFill>
              </a:rPr>
              <a:t>»;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4. Показ сказки «Теремок»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5256584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638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07511" y="-363098"/>
            <a:ext cx="2736306" cy="4415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3816424" cy="3016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3672408" cy="3016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160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4211960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12" y="3356991"/>
            <a:ext cx="3651870" cy="3010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3948150" cy="2952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3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28" y="3412370"/>
            <a:ext cx="4248472" cy="3329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28" y="160949"/>
            <a:ext cx="4248472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705"/>
            <a:ext cx="3955026" cy="3150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1" y="3412370"/>
            <a:ext cx="3955026" cy="33299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226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4704"/>
            <a:ext cx="3096344" cy="5256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5472608" cy="5256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935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43808" y="2564904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455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103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Васильев В.С. Иваново-2011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User</cp:lastModifiedBy>
  <cp:revision>13</cp:revision>
  <dcterms:created xsi:type="dcterms:W3CDTF">2019-05-12T09:40:23Z</dcterms:created>
  <dcterms:modified xsi:type="dcterms:W3CDTF">2019-11-27T09:47:47Z</dcterms:modified>
</cp:coreProperties>
</file>